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416" autoAdjust="0"/>
  </p:normalViewPr>
  <p:slideViewPr>
    <p:cSldViewPr>
      <p:cViewPr varScale="1">
        <p:scale>
          <a:sx n="81" d="100"/>
          <a:sy n="81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87F3-545F-465F-BB34-0801259766AC}" type="datetimeFigureOut">
              <a:rPr lang="en-GB" smtClean="0"/>
              <a:t>25/08/2014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674C0-A9DE-4920-A77F-5DA509823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64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BPSK31 QPSK31 BPSK63 MFSK16 RTTY CW </a:t>
            </a:r>
            <a:r>
              <a:rPr lang="en-GB" dirty="0" err="1" smtClean="0"/>
              <a:t>Helleschreiber</a:t>
            </a:r>
            <a:r>
              <a:rPr lang="en-GB" dirty="0" smtClean="0"/>
              <a:t> SSTV MT63 Throb Packet JT65 WSPR </a:t>
            </a:r>
            <a:r>
              <a:rPr lang="en-GB" dirty="0" err="1" smtClean="0"/>
              <a:t>Contestia</a:t>
            </a:r>
            <a:r>
              <a:rPr lang="en-GB" dirty="0" smtClean="0"/>
              <a:t> Olivia Thor Throb Martin Robot Scottie APRS AX25 ALE AMTOR PACTOR G-TOR Clover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74C0-A9DE-4920-A77F-5DA5098234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9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6613"/>
            <a:ext cx="3196327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Data Modes Starter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Presented by</a:t>
            </a:r>
          </a:p>
          <a:p>
            <a:r>
              <a:rPr lang="en-GB" dirty="0" smtClean="0"/>
              <a:t>Paul </a:t>
            </a:r>
            <a:r>
              <a:rPr lang="en-GB" dirty="0" smtClean="0"/>
              <a:t>2E0PSM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67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Modes (to name but a few)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6261" cy="5408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34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Ham Radio Deluxe (Multiple Modes including SSTV)</a:t>
            </a:r>
          </a:p>
          <a:p>
            <a:r>
              <a:rPr lang="en-GB" dirty="0" smtClean="0"/>
              <a:t>JT65-HF</a:t>
            </a:r>
          </a:p>
          <a:p>
            <a:r>
              <a:rPr lang="en-GB" dirty="0" err="1" smtClean="0"/>
              <a:t>Digipan</a:t>
            </a:r>
            <a:r>
              <a:rPr lang="en-GB" dirty="0" smtClean="0"/>
              <a:t> (PSK31)</a:t>
            </a:r>
          </a:p>
          <a:p>
            <a:r>
              <a:rPr lang="en-GB" dirty="0" smtClean="0"/>
              <a:t>WSPR</a:t>
            </a:r>
          </a:p>
          <a:p>
            <a:r>
              <a:rPr lang="en-GB" dirty="0" err="1" smtClean="0"/>
              <a:t>Fldigi</a:t>
            </a:r>
            <a:endParaRPr lang="en-GB" dirty="0" smtClean="0"/>
          </a:p>
          <a:p>
            <a:r>
              <a:rPr lang="en-GB" dirty="0" err="1" smtClean="0"/>
              <a:t>WinPSK</a:t>
            </a:r>
            <a:endParaRPr lang="en-GB" dirty="0" smtClean="0"/>
          </a:p>
          <a:p>
            <a:r>
              <a:rPr lang="en-GB" dirty="0" err="1" smtClean="0"/>
              <a:t>EasyPal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09800"/>
            <a:ext cx="23336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799" y="2855631"/>
            <a:ext cx="23907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375" y="4343400"/>
            <a:ext cx="241935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38600"/>
            <a:ext cx="25241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99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Interfacing Block Diagram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15708"/>
            <a:ext cx="8229600" cy="2294947"/>
          </a:xfrm>
        </p:spPr>
      </p:pic>
    </p:spTree>
    <p:extLst>
      <p:ext uri="{BB962C8B-B14F-4D97-AF65-F5344CB8AC3E}">
        <p14:creationId xmlns:p14="http://schemas.microsoft.com/office/powerpoint/2010/main" val="198673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 Circuit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5358"/>
            <a:ext cx="6248400" cy="4569242"/>
          </a:xfrm>
        </p:spPr>
      </p:pic>
    </p:spTree>
    <p:extLst>
      <p:ext uri="{BB962C8B-B14F-4D97-AF65-F5344CB8AC3E}">
        <p14:creationId xmlns:p14="http://schemas.microsoft.com/office/powerpoint/2010/main" val="419155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Ready Made Interfaces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218" y="1557338"/>
            <a:ext cx="2514600" cy="2057400"/>
          </a:xfrm>
        </p:spPr>
        <p:txBody>
          <a:bodyPr/>
          <a:lstStyle/>
          <a:p>
            <a:r>
              <a:rPr lang="en-GB" dirty="0" err="1" smtClean="0"/>
              <a:t>Rigblaster</a:t>
            </a:r>
            <a:endParaRPr lang="en-GB" dirty="0" smtClean="0"/>
          </a:p>
          <a:p>
            <a:r>
              <a:rPr lang="en-GB" dirty="0" err="1" smtClean="0"/>
              <a:t>Signalink</a:t>
            </a:r>
            <a:endParaRPr lang="en-GB" dirty="0" smtClean="0"/>
          </a:p>
          <a:p>
            <a:r>
              <a:rPr lang="en-GB" dirty="0" smtClean="0"/>
              <a:t>M0AQC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86200"/>
            <a:ext cx="2866118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19600"/>
            <a:ext cx="34575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200" y="1557338"/>
            <a:ext cx="2870587" cy="156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2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Audio &amp; Modulation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Pointers</a:t>
            </a:r>
          </a:p>
          <a:p>
            <a:pPr lvl="1"/>
            <a:r>
              <a:rPr lang="en-GB" dirty="0" smtClean="0"/>
              <a:t>Set ALC to minimal if not off</a:t>
            </a:r>
          </a:p>
          <a:p>
            <a:pPr lvl="1"/>
            <a:r>
              <a:rPr lang="en-GB" dirty="0" smtClean="0"/>
              <a:t>Set AGC to off</a:t>
            </a:r>
          </a:p>
          <a:p>
            <a:pPr lvl="1"/>
            <a:r>
              <a:rPr lang="en-GB" dirty="0" smtClean="0"/>
              <a:t>Turn of all DSP functions</a:t>
            </a:r>
          </a:p>
          <a:p>
            <a:pPr lvl="1"/>
            <a:r>
              <a:rPr lang="en-GB" dirty="0" smtClean="0"/>
              <a:t>Turn down RX/</a:t>
            </a:r>
            <a:r>
              <a:rPr lang="en-GB" dirty="0" err="1" smtClean="0"/>
              <a:t>Mic</a:t>
            </a:r>
            <a:r>
              <a:rPr lang="en-GB" dirty="0" smtClean="0"/>
              <a:t> </a:t>
            </a:r>
            <a:r>
              <a:rPr lang="en-GB" smtClean="0"/>
              <a:t>volume input to PC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441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100</Words>
  <Application>Microsoft Office PowerPoint</Application>
  <PresentationFormat>On-screen Show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Data Modes Starter</vt:lpstr>
      <vt:lpstr>Modes (to name but a few)</vt:lpstr>
      <vt:lpstr>Software</vt:lpstr>
      <vt:lpstr>Interfacing Block Diagram</vt:lpstr>
      <vt:lpstr>Interface Circuit</vt:lpstr>
      <vt:lpstr>Ready Made Interfaces</vt:lpstr>
      <vt:lpstr>Audio &amp; Modulation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Modes Starter</dc:title>
  <dc:creator>Paul Smart</dc:creator>
  <cp:lastModifiedBy>paul.smart2@capita.co.uk</cp:lastModifiedBy>
  <cp:revision>16</cp:revision>
  <dcterms:created xsi:type="dcterms:W3CDTF">2006-08-16T00:00:00Z</dcterms:created>
  <dcterms:modified xsi:type="dcterms:W3CDTF">2014-08-25T21:18:36Z</dcterms:modified>
</cp:coreProperties>
</file>