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70" r:id="rId14"/>
    <p:sldId id="26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737"/>
  </p:normalViewPr>
  <p:slideViewPr>
    <p:cSldViewPr snapToGrid="0" snapToObjects="1">
      <p:cViewPr>
        <p:scale>
          <a:sx n="148" d="100"/>
          <a:sy n="148" d="100"/>
        </p:scale>
        <p:origin x="624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644C-BE8E-0245-8E10-D3CA7F31E420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1A3A-D1D9-5D41-9E30-6DD64272C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4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929D-F45A-4244-B7D4-1DBF12C35610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749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008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877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6793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468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7089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798897" cy="436179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fld id="{21835A30-338F-7E41-9176-5926240449B9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21068" y="6285299"/>
            <a:ext cx="6482615" cy="43617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en-US" dirty="0" err="1" smtClean="0"/>
              <a:t>Thornbury</a:t>
            </a:r>
            <a:r>
              <a:rPr lang="en-US" dirty="0" smtClean="0"/>
              <a:t> &amp; South Gloucestershire Amateur Radio Club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3624" y="6285299"/>
            <a:ext cx="887931" cy="436179"/>
          </a:xfrm>
          <a:prstGeom prst="rect">
            <a:avLst/>
          </a:prstGeom>
        </p:spPr>
        <p:txBody>
          <a:bodyPr anchor="ctr"/>
          <a:lstStyle>
            <a:lvl1pPr>
              <a:defRPr sz="1100"/>
            </a:lvl1pPr>
          </a:lstStyle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" y="1848100"/>
            <a:ext cx="8410074" cy="42928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365125"/>
            <a:ext cx="8347508" cy="5188652"/>
          </a:xfrm>
        </p:spPr>
        <p:txBody>
          <a:bodyPr/>
          <a:lstStyle>
            <a:lvl1pPr algn="ctr">
              <a:defRPr baseline="0">
                <a:sym typeface="Wingdings"/>
              </a:defRPr>
            </a:lvl1pPr>
          </a:lstStyle>
          <a:p>
            <a:r>
              <a:rPr lang="en-US" dirty="0" smtClean="0"/>
              <a:t>THE END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981-AA6B-DA48-98F1-454A0884F1D0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32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01EB-8366-7E4F-BBFF-597DCEC679F2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62" y="214117"/>
            <a:ext cx="1808247" cy="15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4" r:id="rId7"/>
    <p:sldLayoutId id="214748365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h_7d-m1eho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573723"/>
            <a:ext cx="7572075" cy="238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SDR</a:t>
            </a:r>
            <a:br>
              <a:rPr lang="en-US" dirty="0" smtClean="0"/>
            </a:br>
            <a:r>
              <a:rPr lang="en-US" dirty="0" smtClean="0"/>
              <a:t>3-Aug-2016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 </a:t>
            </a:r>
            <a:r>
              <a:rPr lang="en-US" dirty="0" smtClean="0"/>
              <a:t>– Overview</a:t>
            </a:r>
          </a:p>
          <a:p>
            <a:r>
              <a:rPr lang="en-US" dirty="0" smtClean="0"/>
              <a:t>G0RVM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A76-C34F-6C48-8680-E0D079304EEA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6751" y="6356351"/>
            <a:ext cx="5116530" cy="365125"/>
          </a:xfrm>
        </p:spPr>
        <p:txBody>
          <a:bodyPr/>
          <a:lstStyle/>
          <a:p>
            <a:pPr algn="ctr"/>
            <a:r>
              <a:rPr lang="en-US" dirty="0" err="1" smtClean="0"/>
              <a:t>Thornbury</a:t>
            </a:r>
            <a:r>
              <a:rPr lang="en-US" dirty="0" smtClean="0"/>
              <a:t> &amp; South Gloucestershire Amateur Radio Club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6" y="1847850"/>
            <a:ext cx="7631288" cy="4292600"/>
          </a:xfrm>
        </p:spPr>
      </p:pic>
    </p:spTree>
    <p:extLst>
      <p:ext uri="{BB962C8B-B14F-4D97-AF65-F5344CB8AC3E}">
        <p14:creationId xmlns:p14="http://schemas.microsoft.com/office/powerpoint/2010/main" val="10840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93" y="1606106"/>
            <a:ext cx="3569793" cy="2429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690691"/>
            <a:ext cx="4059338" cy="2260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849" y="4648642"/>
            <a:ext cx="469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smtClean="0"/>
              <a:t>Small and light!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5806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Several manufacturers</a:t>
            </a:r>
          </a:p>
          <a:p>
            <a:pPr lvl="1"/>
            <a:r>
              <a:rPr lang="en-GB" dirty="0" smtClean="0"/>
              <a:t>ANAN – Productised TAPR boards – Hermes, Angelina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Flex Radio</a:t>
            </a:r>
          </a:p>
          <a:p>
            <a:pPr lvl="1"/>
            <a:r>
              <a:rPr lang="en-GB" dirty="0" err="1" smtClean="0"/>
              <a:t>Airspy</a:t>
            </a:r>
            <a:r>
              <a:rPr lang="en-GB" dirty="0" smtClean="0"/>
              <a:t>, RTL-SDR, </a:t>
            </a:r>
            <a:r>
              <a:rPr lang="en-GB" dirty="0" err="1" smtClean="0"/>
              <a:t>Funcube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 (Receivers)</a:t>
            </a:r>
            <a:endParaRPr lang="is-IS" dirty="0" smtClean="0"/>
          </a:p>
          <a:p>
            <a:r>
              <a:rPr lang="is-IS" dirty="0" smtClean="0"/>
              <a:t>Kits readily available</a:t>
            </a:r>
          </a:p>
          <a:p>
            <a:pPr lvl="1"/>
            <a:r>
              <a:rPr lang="is-IS" dirty="0" smtClean="0"/>
              <a:t>TAPR</a:t>
            </a:r>
          </a:p>
          <a:p>
            <a:pPr lvl="1"/>
            <a:r>
              <a:rPr lang="is-IS" dirty="0" smtClean="0"/>
              <a:t>SDR-Kits</a:t>
            </a:r>
          </a:p>
          <a:p>
            <a:pPr lvl="1"/>
            <a:r>
              <a:rPr lang="en-US" dirty="0"/>
              <a:t>e</a:t>
            </a:r>
            <a:r>
              <a:rPr lang="is-IS" dirty="0" smtClean="0"/>
              <a:t>tc, etc lots of them...</a:t>
            </a:r>
          </a:p>
          <a:p>
            <a:r>
              <a:rPr lang="is-IS" dirty="0" smtClean="0"/>
              <a:t>Can be cheap or expensive</a:t>
            </a:r>
          </a:p>
          <a:p>
            <a:pPr lvl="1"/>
            <a:r>
              <a:rPr lang="en-US" dirty="0" smtClean="0"/>
              <a:t>B</a:t>
            </a:r>
            <a:r>
              <a:rPr lang="is-IS" dirty="0" smtClean="0"/>
              <a:t>ut always significantly cheaper than ‘traditional’ radios</a:t>
            </a:r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00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But you: </a:t>
            </a:r>
          </a:p>
          <a:p>
            <a:pPr lvl="1"/>
            <a:r>
              <a:rPr lang="en-GB" dirty="0" smtClean="0"/>
              <a:t>want knobs and not to use a computer</a:t>
            </a:r>
          </a:p>
          <a:p>
            <a:pPr lvl="1"/>
            <a:r>
              <a:rPr lang="en-GB" dirty="0" smtClean="0"/>
              <a:t>well that</a:t>
            </a:r>
            <a:r>
              <a:rPr lang="uk-UA" dirty="0" smtClean="0"/>
              <a:t>’</a:t>
            </a:r>
            <a:r>
              <a:rPr lang="en-GB" dirty="0" smtClean="0"/>
              <a:t>s ok too </a:t>
            </a:r>
            <a:r>
              <a:rPr lang="en-GB" dirty="0" smtClean="0">
                <a:sym typeface="Wingdings"/>
              </a:rPr>
              <a:t></a:t>
            </a:r>
            <a:endParaRPr lang="is-IS" dirty="0" smtClean="0"/>
          </a:p>
          <a:p>
            <a:pPr lvl="2"/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51" y="3114136"/>
            <a:ext cx="5380945" cy="3026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3399612"/>
            <a:ext cx="2156645" cy="16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IQ Signals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21835A30-338F-7E41-9176-5926240449B9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IQ tutorial (19 mins)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www.youtube.com/watch?v=h_7d-m1ehoY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5DD367A-480F-E248-B99A-10FBBD3CA87F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The End</a:t>
            </a:r>
          </a:p>
          <a:p>
            <a:pPr marL="0" indent="0" algn="ctr">
              <a:buNone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10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What is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Software Defined Radio</a:t>
            </a:r>
          </a:p>
          <a:p>
            <a:r>
              <a:rPr lang="en-GB" sz="2400" dirty="0" smtClean="0"/>
              <a:t>A/D conversion of RF spectrum</a:t>
            </a:r>
          </a:p>
          <a:p>
            <a:r>
              <a:rPr lang="en-GB" sz="2400" dirty="0"/>
              <a:t>O</a:t>
            </a:r>
            <a:r>
              <a:rPr lang="en-GB" sz="2400" dirty="0" smtClean="0"/>
              <a:t>ne or more parts of RF spectrum simultaneously converted</a:t>
            </a:r>
          </a:p>
          <a:p>
            <a:r>
              <a:rPr lang="en-GB" sz="2400" dirty="0" smtClean="0"/>
              <a:t>Some analogue RF &amp; IF stages still necessary / best done ‘traditionally’</a:t>
            </a:r>
          </a:p>
          <a:p>
            <a:r>
              <a:rPr lang="en-GB" sz="2400" dirty="0" smtClean="0"/>
              <a:t>‘Heavy-lifting’ done in fast FPGAs</a:t>
            </a:r>
          </a:p>
          <a:p>
            <a:r>
              <a:rPr lang="en-GB" sz="2400" dirty="0" smtClean="0"/>
              <a:t>Filters, modulation</a:t>
            </a:r>
            <a:r>
              <a:rPr lang="en-GB" sz="2400" dirty="0"/>
              <a:t> </a:t>
            </a:r>
            <a:r>
              <a:rPr lang="en-GB" sz="2400" dirty="0" err="1" smtClean="0"/>
              <a:t>etc</a:t>
            </a:r>
            <a:r>
              <a:rPr lang="en-GB" sz="2400" dirty="0" smtClean="0"/>
              <a:t> performed in software / programmable DSPs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SDR?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21835A30-338F-7E41-9176-5926240449B9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3</a:t>
            </a:fld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502177" y="2144571"/>
            <a:ext cx="7657673" cy="1412423"/>
            <a:chOff x="471004" y="2070405"/>
            <a:chExt cx="7657673" cy="1412423"/>
          </a:xfrm>
        </p:grpSpPr>
        <p:sp>
          <p:nvSpPr>
            <p:cNvPr id="116" name="Triangle 115"/>
            <p:cNvSpPr/>
            <p:nvPr/>
          </p:nvSpPr>
          <p:spPr>
            <a:xfrm rot="5400000">
              <a:off x="1354363" y="2548366"/>
              <a:ext cx="964932" cy="797962"/>
            </a:xfrm>
            <a:prstGeom prst="triangl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633021" y="2447676"/>
              <a:ext cx="1322962" cy="1011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ADC/DAC</a:t>
              </a:r>
              <a:endParaRPr lang="en-GB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612510" y="2447675"/>
              <a:ext cx="1322962" cy="1011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DSP</a:t>
              </a:r>
              <a:endParaRPr lang="en-GB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3955983" y="2962338"/>
              <a:ext cx="656527" cy="1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6" idx="0"/>
              <a:endCxn id="117" idx="1"/>
            </p:cNvCxnSpPr>
            <p:nvPr/>
          </p:nvCxnSpPr>
          <p:spPr>
            <a:xfrm>
              <a:off x="2235810" y="2947347"/>
              <a:ext cx="397211" cy="6168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ame 120"/>
            <p:cNvSpPr/>
            <p:nvPr/>
          </p:nvSpPr>
          <p:spPr>
            <a:xfrm>
              <a:off x="6534060" y="2471151"/>
              <a:ext cx="1594617" cy="1011677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>
                  <a:solidFill>
                    <a:schemeClr val="tx1"/>
                  </a:solidFill>
                </a:rPr>
                <a:t>Multi purpose computer</a:t>
              </a:r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72777" y="2070405"/>
              <a:ext cx="47068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703804" y="2070405"/>
              <a:ext cx="239658" cy="25517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703804" y="2074329"/>
              <a:ext cx="0" cy="8848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708119" y="2938523"/>
              <a:ext cx="724593" cy="8824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75318" y="2070405"/>
              <a:ext cx="47068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706345" y="2070405"/>
              <a:ext cx="239658" cy="25517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5935472" y="2976989"/>
              <a:ext cx="598588" cy="0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471004" y="2070405"/>
              <a:ext cx="230259" cy="25517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Arrow Connector 132"/>
          <p:cNvCxnSpPr/>
          <p:nvPr/>
        </p:nvCxnSpPr>
        <p:spPr>
          <a:xfrm flipV="1">
            <a:off x="411480" y="3829342"/>
            <a:ext cx="3838402" cy="173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321448" y="3812024"/>
            <a:ext cx="3838402" cy="173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620916" y="3777316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Analogue domain</a:t>
            </a:r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5492907" y="3777316"/>
            <a:ext cx="15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Digital domain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 flipH="1">
            <a:off x="778155" y="4649638"/>
            <a:ext cx="689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Modern SDR places ADC/DAC as far to the left as possible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Avoids VFO, LO IF conversion, bandpass filters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Needs fast ADC/DAC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High data rates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45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With black box radio’s capacity for change is very limited</a:t>
            </a:r>
          </a:p>
          <a:p>
            <a:pPr lvl="1"/>
            <a:r>
              <a:rPr lang="en-GB" sz="2000" dirty="0"/>
              <a:t>b</a:t>
            </a:r>
            <a:r>
              <a:rPr lang="en-GB" sz="2000" dirty="0" smtClean="0"/>
              <a:t>uttons, knobs - fixed</a:t>
            </a:r>
          </a:p>
          <a:p>
            <a:pPr lvl="1"/>
            <a:r>
              <a:rPr lang="en-GB" sz="2000" dirty="0"/>
              <a:t>s</a:t>
            </a:r>
            <a:r>
              <a:rPr lang="en-GB" sz="2000" dirty="0" smtClean="0"/>
              <a:t>cope for filtering restricted – e.g. new multi-notch and noise reduction</a:t>
            </a:r>
          </a:p>
          <a:p>
            <a:pPr lvl="1"/>
            <a:r>
              <a:rPr lang="en-GB" sz="2000" dirty="0"/>
              <a:t>n</a:t>
            </a:r>
            <a:r>
              <a:rPr lang="en-GB" sz="2000" dirty="0" smtClean="0"/>
              <a:t>ew modulation schemes not possible.  E.g. Adding SSB to FM only radio</a:t>
            </a:r>
            <a:endParaRPr lang="en-GB" sz="2400" dirty="0" smtClean="0"/>
          </a:p>
          <a:p>
            <a:r>
              <a:rPr lang="en-GB" sz="2400" dirty="0" smtClean="0"/>
              <a:t>Software can easily be changed</a:t>
            </a:r>
          </a:p>
          <a:p>
            <a:pPr lvl="1"/>
            <a:r>
              <a:rPr lang="en-GB" sz="2000" dirty="0" smtClean="0"/>
              <a:t>its </a:t>
            </a:r>
            <a:r>
              <a:rPr lang="en-GB" sz="2000" dirty="0"/>
              <a:t>flexible</a:t>
            </a:r>
          </a:p>
          <a:p>
            <a:pPr lvl="1"/>
            <a:r>
              <a:rPr lang="en-GB" sz="2000" dirty="0" smtClean="0"/>
              <a:t>reduced </a:t>
            </a:r>
            <a:r>
              <a:rPr lang="en-GB" sz="2000" dirty="0"/>
              <a:t>obsolescence</a:t>
            </a:r>
          </a:p>
          <a:p>
            <a:pPr lvl="1"/>
            <a:r>
              <a:rPr lang="en-GB" sz="2000" dirty="0" smtClean="0"/>
              <a:t>greater </a:t>
            </a:r>
            <a:r>
              <a:rPr lang="en-GB" sz="2000" dirty="0"/>
              <a:t>scope for experimentation</a:t>
            </a:r>
          </a:p>
          <a:p>
            <a:pPr lvl="1"/>
            <a:r>
              <a:rPr lang="en-GB" sz="2000" dirty="0" smtClean="0"/>
              <a:t>convergence </a:t>
            </a:r>
            <a:r>
              <a:rPr lang="en-GB" sz="2000" dirty="0"/>
              <a:t>of analogue and digital domains</a:t>
            </a:r>
          </a:p>
          <a:p>
            <a:pPr lvl="1"/>
            <a:r>
              <a:rPr lang="en-US" sz="2000" dirty="0" smtClean="0"/>
              <a:t>greater </a:t>
            </a:r>
            <a:r>
              <a:rPr lang="en-US" sz="2000" dirty="0"/>
              <a:t>sensitivity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1789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Interfacing simplicity:</a:t>
            </a:r>
          </a:p>
          <a:p>
            <a:pPr lvl="1"/>
            <a:r>
              <a:rPr lang="en-GB" sz="2000" dirty="0"/>
              <a:t>s</a:t>
            </a:r>
            <a:r>
              <a:rPr lang="en-GB" sz="2000" dirty="0" smtClean="0"/>
              <a:t>ound card interfaces – gone</a:t>
            </a:r>
          </a:p>
          <a:p>
            <a:pPr lvl="1"/>
            <a:r>
              <a:rPr lang="en-GB" sz="2000" dirty="0" smtClean="0">
                <a:sym typeface="Wingdings"/>
              </a:rPr>
              <a:t>CAT cables – gone</a:t>
            </a:r>
          </a:p>
          <a:p>
            <a:pPr lvl="1"/>
            <a:r>
              <a:rPr lang="en-GB" sz="2000" dirty="0">
                <a:sym typeface="Wingdings"/>
              </a:rPr>
              <a:t>m</a:t>
            </a:r>
            <a:r>
              <a:rPr lang="en-GB" sz="2000" dirty="0" smtClean="0">
                <a:sym typeface="Wingdings"/>
              </a:rPr>
              <a:t>ultiple ground-loops – gone</a:t>
            </a:r>
          </a:p>
          <a:p>
            <a:pPr lvl="1"/>
            <a:r>
              <a:rPr lang="en-GB" sz="2000" dirty="0">
                <a:sym typeface="Wingdings"/>
              </a:rPr>
              <a:t>d</a:t>
            </a:r>
            <a:r>
              <a:rPr lang="en-GB" sz="2000" dirty="0" smtClean="0">
                <a:sym typeface="Wingdings"/>
              </a:rPr>
              <a:t>ifferent pin-outs, connectors and levels - gone</a:t>
            </a:r>
          </a:p>
          <a:p>
            <a:r>
              <a:rPr lang="en-GB" sz="2400" dirty="0"/>
              <a:t>Virtual cabling </a:t>
            </a:r>
            <a:r>
              <a:rPr lang="en-GB" sz="2400" dirty="0" smtClean="0"/>
              <a:t>rules! </a:t>
            </a:r>
            <a:r>
              <a:rPr lang="en-GB" sz="2400" dirty="0" smtClean="0">
                <a:sym typeface="Wingdings"/>
              </a:rPr>
              <a:t></a:t>
            </a:r>
          </a:p>
          <a:p>
            <a:pPr lvl="1"/>
            <a:r>
              <a:rPr lang="en-GB" sz="2000" dirty="0">
                <a:sym typeface="Wingdings"/>
              </a:rPr>
              <a:t>i</a:t>
            </a:r>
            <a:r>
              <a:rPr lang="en-GB" sz="2000" dirty="0" smtClean="0">
                <a:sym typeface="Wingdings"/>
              </a:rPr>
              <a:t>nterfaces can span geographies</a:t>
            </a:r>
          </a:p>
          <a:p>
            <a:r>
              <a:rPr lang="en-GB" sz="2400" dirty="0">
                <a:sym typeface="Wingdings"/>
              </a:rPr>
              <a:t>Virtual receivers</a:t>
            </a:r>
          </a:p>
          <a:p>
            <a:pPr lvl="1"/>
            <a:r>
              <a:rPr lang="en-GB" sz="2000" dirty="0" smtClean="0">
                <a:sym typeface="Wingdings"/>
              </a:rPr>
              <a:t>listen/watch </a:t>
            </a:r>
            <a:r>
              <a:rPr lang="en-GB" sz="2000" dirty="0">
                <a:sym typeface="Wingdings"/>
              </a:rPr>
              <a:t>multiple bands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4740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>
                <a:sym typeface="Wingdings"/>
              </a:rPr>
              <a:t>Filters:</a:t>
            </a:r>
            <a:endParaRPr lang="en-GB" sz="2400" dirty="0">
              <a:sym typeface="Wingdings"/>
            </a:endParaRPr>
          </a:p>
          <a:p>
            <a:pPr lvl="1"/>
            <a:r>
              <a:rPr lang="en-GB" sz="2000" dirty="0">
                <a:sym typeface="Wingdings"/>
              </a:rPr>
              <a:t>brick-walls</a:t>
            </a:r>
          </a:p>
          <a:p>
            <a:pPr lvl="1"/>
            <a:r>
              <a:rPr lang="en-GB" sz="2000" dirty="0">
                <a:sym typeface="Wingdings"/>
              </a:rPr>
              <a:t>wide, narrow</a:t>
            </a:r>
          </a:p>
          <a:p>
            <a:pPr lvl="1"/>
            <a:r>
              <a:rPr lang="en-GB" sz="2000" dirty="0" smtClean="0">
                <a:sym typeface="Wingdings"/>
              </a:rPr>
              <a:t>user-definable</a:t>
            </a:r>
            <a:endParaRPr lang="en-GB" sz="2000" dirty="0">
              <a:sym typeface="Wingdings"/>
            </a:endParaRPr>
          </a:p>
          <a:p>
            <a:pPr lvl="1"/>
            <a:r>
              <a:rPr lang="en-GB" sz="2000" dirty="0" smtClean="0">
                <a:sym typeface="Wingdings"/>
              </a:rPr>
              <a:t>multi-notch </a:t>
            </a:r>
            <a:r>
              <a:rPr lang="en-GB" sz="2000" dirty="0" err="1">
                <a:sym typeface="Wingdings"/>
              </a:rPr>
              <a:t>etc</a:t>
            </a:r>
            <a:endParaRPr lang="en-GB" sz="2000" dirty="0">
              <a:sym typeface="Wingdings"/>
            </a:endParaRPr>
          </a:p>
          <a:p>
            <a:pPr lvl="1"/>
            <a:r>
              <a:rPr lang="en-GB" sz="2000" dirty="0" smtClean="0">
                <a:sym typeface="Wingdings"/>
              </a:rPr>
              <a:t>new </a:t>
            </a:r>
            <a:r>
              <a:rPr lang="en-GB" sz="2000" dirty="0">
                <a:sym typeface="Wingdings"/>
              </a:rPr>
              <a:t>software can improve filters, add new filters</a:t>
            </a:r>
            <a:r>
              <a:rPr lang="is-IS" sz="2000" dirty="0">
                <a:sym typeface="Wingdings"/>
              </a:rPr>
              <a:t>…</a:t>
            </a:r>
          </a:p>
          <a:p>
            <a:r>
              <a:rPr lang="is-IS" sz="2400" dirty="0">
                <a:sym typeface="Wingdings"/>
              </a:rPr>
              <a:t>Potential to operate remotely</a:t>
            </a:r>
          </a:p>
          <a:p>
            <a:r>
              <a:rPr lang="is-IS" sz="2400" dirty="0">
                <a:sym typeface="Wingdings"/>
              </a:rPr>
              <a:t>See signals not just hear </a:t>
            </a:r>
            <a:r>
              <a:rPr lang="is-IS" sz="2400" dirty="0" smtClean="0">
                <a:sym typeface="Wingdings"/>
              </a:rPr>
              <a:t>them!</a:t>
            </a:r>
          </a:p>
          <a:p>
            <a:pPr lvl="1"/>
            <a:r>
              <a:rPr lang="en-US" sz="2000" dirty="0">
                <a:sym typeface="Wingdings"/>
              </a:rPr>
              <a:t>m</a:t>
            </a:r>
            <a:r>
              <a:rPr lang="is-IS" sz="2000" dirty="0" smtClean="0">
                <a:sym typeface="Wingdings"/>
              </a:rPr>
              <a:t>onitor a band visually for activity</a:t>
            </a:r>
          </a:p>
          <a:p>
            <a:pPr lvl="1"/>
            <a:r>
              <a:rPr lang="is-IS" sz="2000" dirty="0">
                <a:sym typeface="Wingdings"/>
              </a:rPr>
              <a:t>p</a:t>
            </a:r>
            <a:r>
              <a:rPr lang="is-IS" sz="2000" dirty="0" smtClean="0">
                <a:sym typeface="Wingdings"/>
              </a:rPr>
              <a:t>anadapters, waterfalls, audio spectrum</a:t>
            </a:r>
          </a:p>
          <a:p>
            <a:pPr lvl="1"/>
            <a:r>
              <a:rPr lang="en-US" sz="2000" dirty="0">
                <a:sym typeface="Wingdings"/>
              </a:rPr>
              <a:t>n</a:t>
            </a:r>
            <a:r>
              <a:rPr lang="en-US" sz="2000" dirty="0" smtClean="0">
                <a:sym typeface="Wingdings"/>
              </a:rPr>
              <a:t>ew displays added easily by developers</a:t>
            </a:r>
            <a:endParaRPr lang="is-IS" sz="2000" dirty="0" smtClean="0">
              <a:sym typeface="Wingdings"/>
            </a:endParaRPr>
          </a:p>
          <a:p>
            <a:pPr lvl="1"/>
            <a:endParaRPr lang="en-GB" sz="2000" dirty="0">
              <a:sym typeface="Wingdings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05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6" y="1690691"/>
            <a:ext cx="7631288" cy="4449759"/>
          </a:xfrm>
        </p:spPr>
      </p:pic>
    </p:spTree>
    <p:extLst>
      <p:ext uri="{BB962C8B-B14F-4D97-AF65-F5344CB8AC3E}">
        <p14:creationId xmlns:p14="http://schemas.microsoft.com/office/powerpoint/2010/main" val="5251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6" y="1690691"/>
            <a:ext cx="7631288" cy="4449759"/>
          </a:xfrm>
        </p:spPr>
      </p:pic>
    </p:spTree>
    <p:extLst>
      <p:ext uri="{BB962C8B-B14F-4D97-AF65-F5344CB8AC3E}">
        <p14:creationId xmlns:p14="http://schemas.microsoft.com/office/powerpoint/2010/main" val="18512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Why SDR?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03/08/2016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Simpler to use:</a:t>
            </a:r>
          </a:p>
          <a:p>
            <a:pPr lvl="1"/>
            <a:r>
              <a:rPr lang="en-GB" dirty="0" smtClean="0"/>
              <a:t>TS-990 vs SDR comparison (next slide)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hy have all those buttons?  </a:t>
            </a:r>
          </a:p>
          <a:p>
            <a:pPr lvl="1"/>
            <a:r>
              <a:rPr lang="en-GB" dirty="0"/>
              <a:t>j</a:t>
            </a:r>
            <a:r>
              <a:rPr lang="en-GB" dirty="0" smtClean="0"/>
              <a:t>ust show the ones relevant for what you are doing!</a:t>
            </a:r>
          </a:p>
        </p:txBody>
      </p:sp>
    </p:spTree>
    <p:extLst>
      <p:ext uri="{BB962C8B-B14F-4D97-AF65-F5344CB8AC3E}">
        <p14:creationId xmlns:p14="http://schemas.microsoft.com/office/powerpoint/2010/main" val="10161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m_v1.0" id="{ADFAC328-06DB-CB46-9957-71113B228023}" vid="{F16FE06A-D8B1-7142-81AB-A917A5E718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slideware-normal-powerpoint_v0.1</Template>
  <TotalTime>133</TotalTime>
  <Words>589</Words>
  <Application>Microsoft Macintosh PowerPoint</Application>
  <PresentationFormat>On-screen Show (4:3)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SDR 3-Aug-2016</vt:lpstr>
      <vt:lpstr>What is SDR?</vt:lpstr>
      <vt:lpstr>What is SDR?</vt:lpstr>
      <vt:lpstr>Why SDR?</vt:lpstr>
      <vt:lpstr>Why SDR?</vt:lpstr>
      <vt:lpstr>Why SDR?</vt:lpstr>
      <vt:lpstr>Why SDR?</vt:lpstr>
      <vt:lpstr>Why SDR?</vt:lpstr>
      <vt:lpstr>Why SDR?</vt:lpstr>
      <vt:lpstr>Why SDR?</vt:lpstr>
      <vt:lpstr>Why SDR?</vt:lpstr>
      <vt:lpstr>Why SDR?</vt:lpstr>
      <vt:lpstr>Why SDR?</vt:lpstr>
      <vt:lpstr>IQ Signals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 3-Aug-2016</dc:title>
  <dc:creator>Microsoft Office User</dc:creator>
  <cp:lastModifiedBy>Microsoft Office User</cp:lastModifiedBy>
  <cp:revision>19</cp:revision>
  <dcterms:created xsi:type="dcterms:W3CDTF">2016-08-02T18:03:26Z</dcterms:created>
  <dcterms:modified xsi:type="dcterms:W3CDTF">2016-08-03T21:27:31Z</dcterms:modified>
</cp:coreProperties>
</file>