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subTitle"/>
          </p:nvPr>
        </p:nvSpPr>
        <p:spPr>
          <a:xfrm>
            <a:off x="580725" y="31956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5402" y="168874"/>
            <a:ext cx="1823854" cy="15218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>
            <p:ph idx="10" type="dt"/>
          </p:nvPr>
        </p:nvSpPr>
        <p:spPr>
          <a:xfrm>
            <a:off x="548640" y="6285296"/>
            <a:ext cx="1065196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1761423" y="6285296"/>
            <a:ext cx="8643486" cy="43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0578164" y="6285296"/>
            <a:ext cx="1183908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548640" y="365125"/>
            <a:ext cx="9586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548640" y="365125"/>
            <a:ext cx="94520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548640" y="6285296"/>
            <a:ext cx="1065196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1761423" y="6285296"/>
            <a:ext cx="8643486" cy="43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0578164" y="6285296"/>
            <a:ext cx="1183908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5402" y="168874"/>
            <a:ext cx="1823854" cy="15218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>
            <p:ph idx="1" type="body"/>
          </p:nvPr>
        </p:nvSpPr>
        <p:spPr>
          <a:xfrm>
            <a:off x="548640" y="1848100"/>
            <a:ext cx="11213432" cy="42928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548640" y="365125"/>
            <a:ext cx="9586762" cy="5188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548640" y="6285296"/>
            <a:ext cx="1065196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1761423" y="6285296"/>
            <a:ext cx="8643486" cy="43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578164" y="6285296"/>
            <a:ext cx="1183908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548640" y="365125"/>
            <a:ext cx="9586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548640" y="1825624"/>
            <a:ext cx="11213432" cy="4344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548640" y="6285296"/>
            <a:ext cx="1065196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1761423" y="6285296"/>
            <a:ext cx="8643486" cy="43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0578164" y="6285296"/>
            <a:ext cx="1183908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35402" y="168874"/>
            <a:ext cx="1823854" cy="152181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9.jpg"/><Relationship Id="rId7" Type="http://schemas.openxmlformats.org/officeDocument/2006/relationships/image" Target="../media/image15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xengineering.com/search/brand/hustler-antenna" TargetMode="External"/><Relationship Id="rId4" Type="http://schemas.openxmlformats.org/officeDocument/2006/relationships/hyperlink" Target="https://www.breedlovemounts.com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SfDxigbp0Miqw510svJitOUBXzwN5lon/view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4294967295" type="ctrTitle"/>
          </p:nvPr>
        </p:nvSpPr>
        <p:spPr>
          <a:xfrm>
            <a:off x="809325" y="34512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7200"/>
              <a:t>Mobile HF</a:t>
            </a:r>
            <a:endParaRPr sz="72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1114125" y="4567258"/>
            <a:ext cx="9144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6000"/>
              <a:t>Shack in a box </a:t>
            </a:r>
            <a:endParaRPr sz="60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4800"/>
              <a:t>Mark M0RZS</a:t>
            </a:r>
            <a:endParaRPr sz="48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4800"/>
              <a:t>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548640" y="6285296"/>
            <a:ext cx="1065196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07</a:t>
            </a: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/0</a:t>
            </a:r>
            <a:r>
              <a:rPr lang="en-GB"/>
              <a:t>3</a:t>
            </a: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</a:t>
            </a:r>
            <a:r>
              <a:rPr lang="en-GB"/>
              <a:t>8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1761423" y="6285296"/>
            <a:ext cx="8643486" cy="43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Thornbury &amp; South Gloucestershire Amateur Radio Club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http://tsgarc.uk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0578164" y="6285296"/>
            <a:ext cx="1183908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788" y="1842175"/>
            <a:ext cx="1933878" cy="257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548640" y="365125"/>
            <a:ext cx="94520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Problems Encountered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48640" y="1848100"/>
            <a:ext cx="11213432" cy="4292818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GB"/>
              <a:t>RF Ingress (engine noise, electrical systems, </a:t>
            </a:r>
            <a:r>
              <a:rPr lang="en-GB"/>
              <a:t>microprocessors</a:t>
            </a:r>
            <a:r>
              <a:rPr lang="en-GB"/>
              <a:t> etc, QRM from nearby </a:t>
            </a:r>
            <a:r>
              <a:rPr lang="en-GB"/>
              <a:t>installations</a:t>
            </a:r>
            <a:r>
              <a:rPr lang="en-GB"/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Bonding (an endless headache)</a:t>
            </a:r>
            <a:r>
              <a:rPr lang="en-GB" sz="2400"/>
              <a:t>!!</a:t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Tuning  (restricted location in my truck)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Rig selection (cab space restrictions)</a:t>
            </a:r>
            <a:endParaRPr/>
          </a:p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548640" y="6285296"/>
            <a:ext cx="1065196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22/05/2016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1761423" y="6285296"/>
            <a:ext cx="8643486" cy="43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Thornbury &amp; South Gloucestershire Amateur Radio Club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http://tsgarc.uk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578164" y="6285296"/>
            <a:ext cx="1183908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250" y="2380450"/>
            <a:ext cx="1065174" cy="79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4438" y="3029573"/>
            <a:ext cx="1065174" cy="79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5800" y="3029576"/>
            <a:ext cx="1065154" cy="79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17150" y="3023950"/>
            <a:ext cx="1065164" cy="79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6250" y="3979350"/>
            <a:ext cx="1183904" cy="1222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hape 61"/>
          <p:cNvCxnSpPr/>
          <p:nvPr/>
        </p:nvCxnSpPr>
        <p:spPr>
          <a:xfrm>
            <a:off x="3931200" y="2250125"/>
            <a:ext cx="1460400" cy="40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" name="Shape 62"/>
          <p:cNvCxnSpPr/>
          <p:nvPr/>
        </p:nvCxnSpPr>
        <p:spPr>
          <a:xfrm flipH="1" rot="10800000">
            <a:off x="6558238" y="3396009"/>
            <a:ext cx="1668900" cy="33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" name="Shape 63"/>
          <p:cNvCxnSpPr/>
          <p:nvPr/>
        </p:nvCxnSpPr>
        <p:spPr>
          <a:xfrm>
            <a:off x="6715150" y="4423200"/>
            <a:ext cx="1052700" cy="39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Shape 64"/>
          <p:cNvCxnSpPr/>
          <p:nvPr/>
        </p:nvCxnSpPr>
        <p:spPr>
          <a:xfrm flipH="1" rot="10800000">
            <a:off x="6332875" y="4209575"/>
            <a:ext cx="858300" cy="82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" name="Shape 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58525" y="3029575"/>
            <a:ext cx="1065174" cy="798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/>
          <p:nvPr/>
        </p:nvCxnSpPr>
        <p:spPr>
          <a:xfrm flipH="1" rot="10800000">
            <a:off x="5773375" y="3328300"/>
            <a:ext cx="4652700" cy="15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548640" y="60325"/>
            <a:ext cx="94521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274320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Advantages </a:t>
            </a:r>
            <a:endParaRPr/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578164" y="6285296"/>
            <a:ext cx="1183800" cy="4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548650" y="1086100"/>
            <a:ext cx="11213400" cy="32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Access</a:t>
            </a:r>
            <a:r>
              <a:rPr lang="en-GB"/>
              <a:t> to multi-locations (lends itself to field and SOTA work)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Could easily work multi-frequency work RAYNET and other mobile services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Spontaneous</a:t>
            </a:r>
            <a:r>
              <a:rPr lang="en-GB"/>
              <a:t> radio play (I get to play most days!!)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Breaks up very long journeys (even listening to contesters!!)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Potential for contact in some remote locations where phone signals are weak (feeling safer)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000" y="4129249"/>
            <a:ext cx="1981453" cy="245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725" y="4110075"/>
            <a:ext cx="2300047" cy="24512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hape 77"/>
          <p:cNvCxnSpPr/>
          <p:nvPr/>
        </p:nvCxnSpPr>
        <p:spPr>
          <a:xfrm>
            <a:off x="2394250" y="2275375"/>
            <a:ext cx="3905400" cy="29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Shape 78"/>
          <p:cNvCxnSpPr/>
          <p:nvPr/>
        </p:nvCxnSpPr>
        <p:spPr>
          <a:xfrm>
            <a:off x="2428200" y="2275375"/>
            <a:ext cx="5331900" cy="2037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548640" y="365125"/>
            <a:ext cx="94521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274320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Disadvantages  </a:t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10578164" y="6285296"/>
            <a:ext cx="1183800" cy="4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48640" y="1848100"/>
            <a:ext cx="11213400" cy="42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Hustler antenna system chosen can only work mono-band unlike other models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Loss and antenna in-</a:t>
            </a:r>
            <a:r>
              <a:rPr lang="en-GB"/>
              <a:t>efficiencies</a:t>
            </a:r>
            <a:r>
              <a:rPr lang="en-GB"/>
              <a:t> with bonding issues and use of </a:t>
            </a:r>
            <a:r>
              <a:rPr lang="en-GB"/>
              <a:t>multi</a:t>
            </a:r>
            <a:r>
              <a:rPr lang="en-GB"/>
              <a:t>-band systems e.g. screwdrivers, ATAS etc 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Height</a:t>
            </a:r>
            <a:r>
              <a:rPr lang="en-GB"/>
              <a:t> restrictions in most locations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Power restrictions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Secure mounts with heavy antennas (especially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      if I use my 3.5M mast)</a:t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475" y="3557200"/>
            <a:ext cx="3201448" cy="2997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>
            <a:off x="4330025" y="5382825"/>
            <a:ext cx="5145300" cy="69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Shape 89"/>
          <p:cNvCxnSpPr/>
          <p:nvPr/>
        </p:nvCxnSpPr>
        <p:spPr>
          <a:xfrm>
            <a:off x="2428200" y="2750850"/>
            <a:ext cx="7047000" cy="2105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548640" y="-168275"/>
            <a:ext cx="94521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 did - the compromise</a:t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10578164" y="6285296"/>
            <a:ext cx="1183800" cy="4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548650" y="1390900"/>
            <a:ext cx="11213400" cy="5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Spoke to Andrew G0RVM and we considered his set up utilising the Hustler system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Researched</a:t>
            </a:r>
            <a:r>
              <a:rPr lang="en-GB"/>
              <a:t> the net for advice on HF mobile installations using the Hustler system and considered best way forward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Started with simpler VHF/UHF install to see what was possible e.g best site for feed line runs, ATU set-up, mounts and fixings  - trial and error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Spent a month or more bonding and chasing RF ingress points on the truck after installing the systems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6D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https://www.dxengineering.com/search/brand/hustler-antenna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https://www.breedlovemounts.com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6D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D21"/>
              </a:solidFill>
            </a:endParaRPr>
          </a:p>
          <a:p>
            <a:pPr indent="457200" lvl="0" marL="182880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82880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28600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Perseverance</a:t>
            </a:r>
            <a:r>
              <a:rPr lang="en-GB"/>
              <a:t> and </a:t>
            </a:r>
            <a:r>
              <a:rPr lang="en-GB"/>
              <a:t>patience</a:t>
            </a:r>
            <a:r>
              <a:rPr lang="en-GB"/>
              <a:t> are a must !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794" y="4951750"/>
            <a:ext cx="1683650" cy="1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70972" y="4879150"/>
            <a:ext cx="1274775" cy="11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69275" y="4879150"/>
            <a:ext cx="1060471" cy="114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548640" y="365125"/>
            <a:ext cx="94521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274320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HF Contacts Made</a:t>
            </a:r>
            <a:endParaRPr/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10578164" y="6285296"/>
            <a:ext cx="1183800" cy="4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548650" y="1848100"/>
            <a:ext cx="11213400" cy="1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Australia, </a:t>
            </a:r>
            <a:r>
              <a:rPr lang="en-GB"/>
              <a:t> USA, </a:t>
            </a:r>
            <a:r>
              <a:rPr lang="en-GB"/>
              <a:t>Finland, </a:t>
            </a:r>
            <a:r>
              <a:rPr lang="en-GB"/>
              <a:t>Italy, Spain, France, Poland, Russia, </a:t>
            </a:r>
            <a:r>
              <a:rPr lang="en-GB"/>
              <a:t>Romania and many more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Best RST report 59+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Average RST reports 57-8+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Most memorable Melbourne, Aus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      UTC circa 07:50am 20M RST 46 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      Contact specifically brought me out of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      the QRM as a UK QRP station! 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 title="20180302_115847.mp4">
            <a:hlinkClick r:id="rId3"/>
          </p:cNvPr>
          <p:cNvSpPr/>
          <p:nvPr/>
        </p:nvSpPr>
        <p:spPr>
          <a:xfrm>
            <a:off x="6809858" y="2733975"/>
            <a:ext cx="4796544" cy="3597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548640" y="-92075"/>
            <a:ext cx="94521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274320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next</a:t>
            </a:r>
            <a:endParaRPr/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10578164" y="6285296"/>
            <a:ext cx="1183800" cy="4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548650" y="857500"/>
            <a:ext cx="11213400" cy="55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Complete the set-up of the home shack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Consider data modes and SDR for mobile work (Andrew and I may work on this together)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Set up APRS for ARDF and such like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Consider a different antenna system e.g. modified 102 inch whip, spring and brass ball mounts (USA models) for static work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Upgrade HF rig (ICOM 7000 or similar) 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   Addicted to collecting mobile antennas?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 There was a project in there somewhere!  </a:t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00" y="3679275"/>
            <a:ext cx="2967276" cy="28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701040" y="365125"/>
            <a:ext cx="9452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Any Questions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1440" y="1848100"/>
            <a:ext cx="11213400" cy="42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</a:t>
            </a:r>
            <a:endParaRPr sz="3600"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548640" y="6285296"/>
            <a:ext cx="1065196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22/05/2016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1761423" y="6285296"/>
            <a:ext cx="8643486" cy="43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Thornbury &amp; South Gloucestershire Amateur Radio Club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http://tsgarc.uk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10578164" y="6285296"/>
            <a:ext cx="1183908" cy="436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